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59" r:id="rId6"/>
    <p:sldId id="263" r:id="rId7"/>
    <p:sldId id="261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F0D55-C73A-4B4C-B402-41ACFDEC4F08}" type="datetimeFigureOut">
              <a:rPr lang="it-IT" smtClean="0"/>
              <a:pPr/>
              <a:t>05/02/2023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54193-1997-4FB3-BEC9-09089EBC0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04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35231" y="296780"/>
            <a:ext cx="9444789" cy="887171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/>
              <a:t>STRUTTURA AD ALBERO</a:t>
            </a:r>
            <a:endParaRPr lang="it-IT" sz="4400" dirty="0"/>
          </a:p>
        </p:txBody>
      </p:sp>
      <p:sp>
        <p:nvSpPr>
          <p:cNvPr id="6146" name="AutoShape 2" descr="Il file system di Linu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148" name="Picture 4" descr="02. Struttura ad albero - 7ecnolog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250" y="1964907"/>
            <a:ext cx="3048000" cy="2495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42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610644" y="954505"/>
            <a:ext cx="8915400" cy="3777622"/>
          </a:xfrm>
        </p:spPr>
        <p:txBody>
          <a:bodyPr/>
          <a:lstStyle/>
          <a:p>
            <a:r>
              <a:rPr lang="it-IT" dirty="0" smtClean="0"/>
              <a:t>Nel sistema operativo Windows i programmi sono visualizzati secondo una struttura ad albero, dove ogni nodo si chiama cartella.</a:t>
            </a:r>
          </a:p>
          <a:p>
            <a:r>
              <a:rPr lang="it-IT" dirty="0" smtClean="0"/>
              <a:t>A sua volta una cartella può contenere sottocartelle e programmi (file)</a:t>
            </a:r>
          </a:p>
          <a:p>
            <a:endParaRPr lang="it-I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834" y="2329866"/>
            <a:ext cx="72675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193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9413" y="938464"/>
            <a:ext cx="6106778" cy="434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8344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1658"/>
          </a:xfrm>
        </p:spPr>
        <p:txBody>
          <a:bodyPr/>
          <a:lstStyle/>
          <a:p>
            <a:pPr algn="ctr"/>
            <a:r>
              <a:rPr lang="it-IT" dirty="0" smtClean="0"/>
              <a:t>Il percorso o PATH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 smtClean="0"/>
              <a:t>Per poter arrivare in una cartella nella struttura ad albero bisogna muoversi attraverso un percorso detto </a:t>
            </a:r>
            <a:r>
              <a:rPr lang="it-IT" sz="2400" b="1" dirty="0" smtClean="0">
                <a:solidFill>
                  <a:srgbClr val="FF0000"/>
                </a:solidFill>
              </a:rPr>
              <a:t>PATH</a:t>
            </a:r>
          </a:p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Il simbolo che separa una cartella da un’altra è lo </a:t>
            </a:r>
            <a:r>
              <a:rPr lang="it-IT" sz="2400" dirty="0" err="1" smtClean="0">
                <a:solidFill>
                  <a:schemeClr val="tx1"/>
                </a:solidFill>
              </a:rPr>
              <a:t>slash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r>
              <a:rPr lang="it-IT" sz="3200" dirty="0" smtClean="0">
                <a:solidFill>
                  <a:srgbClr val="FF0000"/>
                </a:solidFill>
              </a:rPr>
              <a:t>/</a:t>
            </a:r>
          </a:p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Esempio di percorso:  </a:t>
            </a:r>
            <a:r>
              <a:rPr lang="it-IT" sz="2400" b="1" dirty="0" smtClean="0">
                <a:solidFill>
                  <a:srgbClr val="FF0000"/>
                </a:solidFill>
              </a:rPr>
              <a:t>c:/stagioni/inverno/LaNeve.doc</a:t>
            </a:r>
          </a:p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La neve.doc si trova nella cartella inverno che appartiene alla cartella stagioni, che si trova sul disco c: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24783" y="296779"/>
            <a:ext cx="8887070" cy="625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079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61519" y="217714"/>
            <a:ext cx="9557775" cy="613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618664" y="970547"/>
            <a:ext cx="8915400" cy="3777622"/>
          </a:xfrm>
        </p:spPr>
        <p:txBody>
          <a:bodyPr/>
          <a:lstStyle/>
          <a:p>
            <a:r>
              <a:rPr lang="it-IT" dirty="0" smtClean="0"/>
              <a:t>Esercizio:</a:t>
            </a:r>
          </a:p>
          <a:p>
            <a:r>
              <a:rPr lang="it-IT" dirty="0" smtClean="0"/>
              <a:t>Creare in word una struttura ad albero relativa ai comuni calabresi</a:t>
            </a:r>
          </a:p>
          <a:p>
            <a:r>
              <a:rPr lang="it-IT" dirty="0" smtClean="0"/>
              <a:t>Creare una cartella di nome Calabria </a:t>
            </a:r>
          </a:p>
          <a:p>
            <a:r>
              <a:rPr lang="it-IT" dirty="0" smtClean="0"/>
              <a:t>Sottocartelle delle provincie (Reggio Calabria, Crotone, Cosenza, Catanzaro e Vibo Valentia)</a:t>
            </a:r>
          </a:p>
          <a:p>
            <a:r>
              <a:rPr lang="it-IT" dirty="0" smtClean="0"/>
              <a:t>Sottocartelle di Reggio Calabria (Bagnara e Villa San Giovanni)</a:t>
            </a:r>
          </a:p>
          <a:p>
            <a:r>
              <a:rPr lang="it-IT" dirty="0" smtClean="0"/>
              <a:t>Un file in word nella sottocartella Bagnara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18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ti-lezione5-livelloHostToNetwork-livello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9310" y="2570747"/>
            <a:ext cx="4411315" cy="269908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465714" y="1820779"/>
            <a:ext cx="2478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AcmeFont" pitchFamily="2" charset="0"/>
              </a:rPr>
              <a:t>Inserimento video</a:t>
            </a:r>
            <a:endParaRPr lang="it-IT" sz="2000" b="1" dirty="0">
              <a:latin typeface="Acme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7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832</TotalTime>
  <Words>152</Words>
  <Application>Microsoft Office PowerPoint</Application>
  <PresentationFormat>Widescreen</PresentationFormat>
  <Paragraphs>16</Paragraphs>
  <Slides>8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AcmeFont</vt:lpstr>
      <vt:lpstr>Arial</vt:lpstr>
      <vt:lpstr>Calibri</vt:lpstr>
      <vt:lpstr>Century Gothic</vt:lpstr>
      <vt:lpstr>Wingdings 3</vt:lpstr>
      <vt:lpstr>Filo</vt:lpstr>
      <vt:lpstr>STRUTTURA AD ALBERO</vt:lpstr>
      <vt:lpstr>Presentazione standard di PowerPoint</vt:lpstr>
      <vt:lpstr>Presentazione standard di PowerPoint</vt:lpstr>
      <vt:lpstr>Il percorso o PATH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ARCHITETTURA DEL COMPUTER</dc:title>
  <dc:creator>robertotwoo@gmail.com</dc:creator>
  <cp:lastModifiedBy>antonio</cp:lastModifiedBy>
  <cp:revision>37</cp:revision>
  <dcterms:created xsi:type="dcterms:W3CDTF">2020-10-20T05:00:27Z</dcterms:created>
  <dcterms:modified xsi:type="dcterms:W3CDTF">2023-02-05T19:43:18Z</dcterms:modified>
</cp:coreProperties>
</file>