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1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82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6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4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52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9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09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0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2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24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31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1E6D-D048-4AFE-84B8-A68E014486AE}" type="datetimeFigureOut">
              <a:rPr lang="it-IT" smtClean="0"/>
              <a:t>10/10/2021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EEB8-FA69-4241-AE4D-316D511C95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94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9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4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8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22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1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8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9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7999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7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9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71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02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2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07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5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75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62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92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30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A4 (21x29,7 cm)</PresentationFormat>
  <Paragraphs>0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</dc:creator>
  <cp:lastModifiedBy>antonio</cp:lastModifiedBy>
  <cp:revision>5</cp:revision>
  <dcterms:created xsi:type="dcterms:W3CDTF">2021-10-09T18:41:13Z</dcterms:created>
  <dcterms:modified xsi:type="dcterms:W3CDTF">2021-10-10T03:50:11Z</dcterms:modified>
</cp:coreProperties>
</file>